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097959" cy="11186583"/>
            <a:chOff x="0" y="0"/>
            <a:chExt cx="3097959" cy="111865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97959" cy="11186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11588" y="-1119532"/>
            <a:ext cx="8513378" cy="12278904"/>
            <a:chOff x="13111588" y="-1119532"/>
            <a:chExt cx="8513378" cy="12278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1588" y="-1119532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1187" y="-914483"/>
            <a:ext cx="8263487" cy="8191181"/>
            <a:chOff x="11061187" y="-914483"/>
            <a:chExt cx="8263487" cy="8191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1187" y="-914483"/>
              <a:ext cx="8263487" cy="8191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33333" y="7353866"/>
            <a:ext cx="3243583" cy="3264009"/>
            <a:chOff x="9333333" y="7353866"/>
            <a:chExt cx="3243583" cy="32640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3333" y="7353866"/>
              <a:ext cx="3243583" cy="3264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35412" y="2789116"/>
            <a:ext cx="3821012" cy="3053096"/>
            <a:chOff x="7335412" y="2789116"/>
            <a:chExt cx="3821012" cy="30530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5412" y="2789116"/>
              <a:ext cx="3821012" cy="30530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900" y="6484154"/>
            <a:ext cx="4035309" cy="6479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438" y="2612831"/>
            <a:ext cx="8229267" cy="41543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2847072" cy="668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1846" y="-1119532"/>
            <a:ext cx="8513378" cy="12278904"/>
            <a:chOff x="12701846" y="-1119532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1846" y="-1119532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39263" y="2841381"/>
            <a:ext cx="6873855" cy="6517365"/>
            <a:chOff x="11039263" y="2841381"/>
            <a:chExt cx="6873855" cy="65173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39263" y="2841381"/>
              <a:ext cx="6873855" cy="6517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3769" y="4044155"/>
            <a:ext cx="9958964" cy="4111819"/>
            <a:chOff x="733769" y="4044155"/>
            <a:chExt cx="9958964" cy="41118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769" y="4044155"/>
              <a:ext cx="9958964" cy="4111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2847072" cy="668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1846" y="-1119532"/>
            <a:ext cx="8513378" cy="12278904"/>
            <a:chOff x="12701846" y="-1119532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1846" y="-1119532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769" y="3943991"/>
            <a:ext cx="16224766" cy="4278554"/>
            <a:chOff x="733769" y="3943991"/>
            <a:chExt cx="16224766" cy="42785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769" y="3943991"/>
              <a:ext cx="16224766" cy="4278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6095825" cy="7067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1846" y="-1119532"/>
            <a:ext cx="8513378" cy="12278904"/>
            <a:chOff x="12701846" y="-1119532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1846" y="-1119532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01077" y="2916570"/>
            <a:ext cx="6073296" cy="6171429"/>
            <a:chOff x="11501077" y="2916570"/>
            <a:chExt cx="6073296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1077" y="2916570"/>
              <a:ext cx="607329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74373" y="2932443"/>
            <a:ext cx="5605328" cy="6171429"/>
            <a:chOff x="6674373" y="2932443"/>
            <a:chExt cx="5605328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4373" y="2932443"/>
              <a:ext cx="5605328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3769" y="2948316"/>
            <a:ext cx="5922915" cy="6171429"/>
            <a:chOff x="733769" y="2948316"/>
            <a:chExt cx="5922915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769" y="2948316"/>
              <a:ext cx="592291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3515149" cy="668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17719" y="-1167151"/>
            <a:ext cx="8513378" cy="12278904"/>
            <a:chOff x="12717719" y="-1167151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17719" y="-1167151"/>
              <a:ext cx="8513378" cy="122789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5715" y="3932173"/>
            <a:ext cx="7278662" cy="3434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3769" y="2705911"/>
            <a:ext cx="7394129" cy="5770280"/>
            <a:chOff x="733769" y="2705911"/>
            <a:chExt cx="7394129" cy="5770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769" y="2705911"/>
              <a:ext cx="7394129" cy="5770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3515149" cy="668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17719" y="-1167151"/>
            <a:ext cx="8513378" cy="12278904"/>
            <a:chOff x="12717719" y="-1167151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17719" y="-1167151"/>
              <a:ext cx="8513378" cy="122789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394" y="6693720"/>
            <a:ext cx="16482394" cy="27384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3769" y="3135858"/>
            <a:ext cx="9346909" cy="3454507"/>
            <a:chOff x="733769" y="3135858"/>
            <a:chExt cx="9346909" cy="34545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769" y="3135858"/>
              <a:ext cx="9346909" cy="3454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1571949" cy="6496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1846" y="-1119532"/>
            <a:ext cx="8513378" cy="12278904"/>
            <a:chOff x="12701846" y="-1119532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1846" y="-1119532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769" y="2995333"/>
            <a:ext cx="5237143" cy="6171429"/>
            <a:chOff x="733769" y="2995333"/>
            <a:chExt cx="5237143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769" y="2995333"/>
              <a:ext cx="5237143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1585" y="3888985"/>
            <a:ext cx="8660576" cy="44094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1619234" cy="659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1846" y="-1119532"/>
            <a:ext cx="8513378" cy="12278904"/>
            <a:chOff x="12701846" y="-1119532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1846" y="-1119532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769" y="2890286"/>
            <a:ext cx="16610938" cy="6062992"/>
            <a:chOff x="733769" y="2890286"/>
            <a:chExt cx="16610938" cy="60629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769" y="2890286"/>
              <a:ext cx="16610938" cy="6062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2685101" cy="659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1846" y="-1119532"/>
            <a:ext cx="8513378" cy="12278904"/>
            <a:chOff x="12701846" y="-1119532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1846" y="-1119532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769" y="4174899"/>
            <a:ext cx="16638262" cy="2578931"/>
            <a:chOff x="733769" y="4174899"/>
            <a:chExt cx="16638262" cy="25789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769" y="4174899"/>
              <a:ext cx="16638262" cy="2578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1870091" cy="726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1846" y="-1119532"/>
            <a:ext cx="8513378" cy="12278904"/>
            <a:chOff x="12701846" y="-1119532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1846" y="-1119532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67987" y="2943685"/>
            <a:ext cx="10349741" cy="6963863"/>
            <a:chOff x="3967987" y="2943685"/>
            <a:chExt cx="10349741" cy="69638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7987" y="2943685"/>
              <a:ext cx="10349741" cy="6963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1882891" cy="668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1846" y="-1119532"/>
            <a:ext cx="8513378" cy="12278904"/>
            <a:chOff x="12701846" y="-1119532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1846" y="-1119532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2359" y="2783218"/>
            <a:ext cx="6501608" cy="6624333"/>
            <a:chOff x="10462359" y="2783218"/>
            <a:chExt cx="6501608" cy="66243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325873" y="2817075"/>
              <a:ext cx="4632662" cy="6581770"/>
              <a:chOff x="12325873" y="2817075"/>
              <a:chExt cx="4632662" cy="658177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25873" y="2817075"/>
                <a:ext cx="4632662" cy="658177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62359" y="2783218"/>
              <a:ext cx="1863513" cy="6581770"/>
              <a:chOff x="10462359" y="2783218"/>
              <a:chExt cx="1863513" cy="65817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62359" y="2783218"/>
                <a:ext cx="1863513" cy="65817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33769" y="2783218"/>
            <a:ext cx="8286946" cy="6251753"/>
            <a:chOff x="733769" y="2783218"/>
            <a:chExt cx="8286946" cy="62517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769" y="2783218"/>
              <a:ext cx="8286946" cy="6251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1588" y="-1310009"/>
            <a:ext cx="8513378" cy="12278904"/>
            <a:chOff x="13111588" y="-1310009"/>
            <a:chExt cx="8513378" cy="12278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1588" y="-1310009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47381" y="3914189"/>
            <a:ext cx="8620665" cy="806484"/>
            <a:chOff x="4347381" y="3914189"/>
            <a:chExt cx="8620665" cy="806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7381" y="3914189"/>
              <a:ext cx="8620665" cy="806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04524" y="6825194"/>
            <a:ext cx="9827999" cy="767812"/>
            <a:chOff x="4204524" y="6825194"/>
            <a:chExt cx="9827999" cy="7678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4524" y="6825194"/>
              <a:ext cx="9827999" cy="7678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80714" y="5180991"/>
            <a:ext cx="9733516" cy="1155314"/>
            <a:chOff x="5880714" y="5180991"/>
            <a:chExt cx="9733516" cy="11553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0714" y="5180991"/>
              <a:ext cx="9733516" cy="1155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1599" y="2689092"/>
            <a:ext cx="7464115" cy="770163"/>
            <a:chOff x="1821599" y="2689092"/>
            <a:chExt cx="7464115" cy="7701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1599" y="2689092"/>
              <a:ext cx="7464115" cy="770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30" y="393609"/>
            <a:ext cx="6341861" cy="1884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1616130" cy="726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1588" y="-1310009"/>
            <a:ext cx="8513378" cy="12278904"/>
            <a:chOff x="13111588" y="-1310009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1588" y="-1310009"/>
              <a:ext cx="8513378" cy="12278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30" y="393609"/>
            <a:ext cx="6341861" cy="1884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911949" cy="6496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1588" y="-1310009"/>
            <a:ext cx="8513378" cy="12278904"/>
            <a:chOff x="13111588" y="-1310009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1588" y="-1310009"/>
              <a:ext cx="8513378" cy="122789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792776" y="-621104"/>
            <a:ext cx="23871266" cy="137910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930" y="393609"/>
            <a:ext cx="6341861" cy="1884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2326530" cy="668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1588" y="-1310009"/>
            <a:ext cx="8513378" cy="12278904"/>
            <a:chOff x="13111588" y="-1310009"/>
            <a:chExt cx="8513378" cy="1227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1588" y="-1310009"/>
              <a:ext cx="8513378" cy="122789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6506" y="3127077"/>
            <a:ext cx="12953861" cy="547344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1588" y="-1119532"/>
            <a:ext cx="8513378" cy="12278904"/>
            <a:chOff x="13111588" y="-1119532"/>
            <a:chExt cx="8513378" cy="12278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1588" y="-1119532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097959" cy="11186583"/>
            <a:chOff x="0" y="0"/>
            <a:chExt cx="3097959" cy="111865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097959" cy="11186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8571" y="-699360"/>
            <a:ext cx="47619" cy="11758974"/>
            <a:chOff x="10028571" y="-699360"/>
            <a:chExt cx="47619" cy="117589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8571" y="-699360"/>
              <a:ext cx="47619" cy="11758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4633558"/>
            <a:ext cx="6583419" cy="6525814"/>
            <a:chOff x="0" y="4633558"/>
            <a:chExt cx="6583419" cy="65258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33558"/>
              <a:ext cx="6583419" cy="65258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06424" y="2620699"/>
            <a:ext cx="2953990" cy="2972592"/>
            <a:chOff x="5106424" y="2620699"/>
            <a:chExt cx="2953990" cy="29725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6424" y="2620699"/>
              <a:ext cx="2953990" cy="29725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9028" y="392707"/>
            <a:ext cx="3683323" cy="20369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1769" y="6371841"/>
            <a:ext cx="8306614" cy="31429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4150" y="1332830"/>
            <a:ext cx="8170471" cy="31942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769" y="3574940"/>
            <a:ext cx="7533753" cy="56503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41462" y="2165151"/>
            <a:ext cx="6837794" cy="8021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758" y="793992"/>
            <a:ext cx="2298253" cy="6686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7294" y="2165154"/>
            <a:ext cx="7535661" cy="8021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07937" y="3574940"/>
            <a:ext cx="7533753" cy="56503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1588" y="-1310009"/>
            <a:ext cx="8513378" cy="12278904"/>
            <a:chOff x="13111588" y="-1310009"/>
            <a:chExt cx="8513378" cy="122789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11588" y="-1310009"/>
              <a:ext cx="8513378" cy="12278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0322" y="3024439"/>
            <a:ext cx="12125071" cy="5284456"/>
            <a:chOff x="3080322" y="3024439"/>
            <a:chExt cx="12125071" cy="52844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0322" y="3024439"/>
              <a:ext cx="12125071" cy="52844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1896" y="1330164"/>
            <a:ext cx="12690665" cy="12463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11588" y="-1310009"/>
            <a:ext cx="8513378" cy="12278904"/>
            <a:chOff x="13111588" y="-1310009"/>
            <a:chExt cx="8513378" cy="122789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1588" y="-1310009"/>
              <a:ext cx="8513378" cy="12278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1588" y="-1310009"/>
            <a:ext cx="8513378" cy="12278904"/>
            <a:chOff x="13111588" y="-1310009"/>
            <a:chExt cx="8513378" cy="12278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1588" y="-1310009"/>
              <a:ext cx="8513378" cy="1227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8571" y="-699360"/>
            <a:ext cx="47619" cy="11758974"/>
            <a:chOff x="10028571" y="-699360"/>
            <a:chExt cx="47619" cy="117589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8571" y="-699360"/>
              <a:ext cx="47619" cy="117589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633558"/>
            <a:ext cx="6583419" cy="6525814"/>
            <a:chOff x="0" y="4633558"/>
            <a:chExt cx="6583419" cy="65258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3558"/>
              <a:ext cx="6583419" cy="6525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06424" y="2620699"/>
            <a:ext cx="2953990" cy="2972592"/>
            <a:chOff x="5106424" y="2620699"/>
            <a:chExt cx="2953990" cy="29725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6424" y="2620699"/>
              <a:ext cx="2953990" cy="29725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028" y="392707"/>
            <a:ext cx="4438133" cy="19889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77936" y="3505149"/>
            <a:ext cx="3324909" cy="42486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4243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1619234" cy="6686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390113" y="39276"/>
            <a:ext cx="31065939" cy="12271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1588" y="-1310009"/>
            <a:ext cx="8513378" cy="12278904"/>
            <a:chOff x="13111588" y="-1310009"/>
            <a:chExt cx="8513378" cy="12278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11588" y="-1310009"/>
              <a:ext cx="8513378" cy="12278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4243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1929672" cy="6877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64015" y="-161905"/>
            <a:ext cx="10440489" cy="10440489"/>
            <a:chOff x="5164015" y="-161905"/>
            <a:chExt cx="10440489" cy="104404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4015" y="-161905"/>
              <a:ext cx="10440489" cy="10440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28571" y="3605568"/>
            <a:ext cx="466667" cy="466667"/>
            <a:chOff x="11128571" y="3605568"/>
            <a:chExt cx="466667" cy="46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128571" y="3605568"/>
              <a:ext cx="466667" cy="4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63492" y="6086161"/>
            <a:ext cx="509619" cy="509619"/>
            <a:chOff x="12563492" y="6086161"/>
            <a:chExt cx="509619" cy="509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3492" y="6086161"/>
              <a:ext cx="509619" cy="509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71122" y="4745202"/>
            <a:ext cx="626275" cy="626275"/>
            <a:chOff x="10071122" y="4745202"/>
            <a:chExt cx="626275" cy="626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1122" y="4745202"/>
              <a:ext cx="626275" cy="626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1122" y="5969505"/>
            <a:ext cx="626275" cy="626275"/>
            <a:chOff x="10071122" y="5969505"/>
            <a:chExt cx="626275" cy="6262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1122" y="5969505"/>
              <a:ext cx="626275" cy="626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11588" y="-1310009"/>
            <a:ext cx="8513378" cy="12278904"/>
            <a:chOff x="13111588" y="-1310009"/>
            <a:chExt cx="8513378" cy="122789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11588" y="-1310009"/>
              <a:ext cx="8513378" cy="12278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1846" y="-1119532"/>
            <a:ext cx="8513378" cy="12278904"/>
            <a:chOff x="12701846" y="-1119532"/>
            <a:chExt cx="8513378" cy="12278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1846" y="-1119532"/>
              <a:ext cx="8513378" cy="122789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758" y="2005018"/>
            <a:ext cx="1674063" cy="6972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3769" y="3487146"/>
            <a:ext cx="17134441" cy="5519980"/>
            <a:chOff x="733769" y="3487146"/>
            <a:chExt cx="17134441" cy="55199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33769" y="3487146"/>
              <a:ext cx="6731026" cy="5519980"/>
              <a:chOff x="733769" y="3487146"/>
              <a:chExt cx="6731026" cy="551998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769" y="3487146"/>
                <a:ext cx="6731026" cy="55199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15682" y="4263492"/>
              <a:ext cx="778483" cy="778483"/>
              <a:chOff x="3015682" y="4263492"/>
              <a:chExt cx="778483" cy="77848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15682" y="4263492"/>
                <a:ext cx="778483" cy="7784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423696" y="5356693"/>
              <a:ext cx="778483" cy="778483"/>
              <a:chOff x="5423696" y="5356693"/>
              <a:chExt cx="778483" cy="7784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423696" y="5356693"/>
                <a:ext cx="778483" cy="77848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044254" y="6362661"/>
              <a:ext cx="778483" cy="778483"/>
              <a:chOff x="3044254" y="6362661"/>
              <a:chExt cx="778483" cy="7784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44254" y="6362661"/>
                <a:ext cx="778483" cy="7784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232615" y="5366217"/>
              <a:ext cx="778483" cy="778483"/>
              <a:chOff x="4232615" y="5366217"/>
              <a:chExt cx="778483" cy="7784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32615" y="5366217"/>
                <a:ext cx="778483" cy="7784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270710" y="4301587"/>
              <a:ext cx="663442" cy="778483"/>
              <a:chOff x="4270710" y="4301587"/>
              <a:chExt cx="663442" cy="7784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270710" y="4301587"/>
                <a:ext cx="663442" cy="77848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349813" y="4230012"/>
              <a:ext cx="926248" cy="926248"/>
              <a:chOff x="5349813" y="4230012"/>
              <a:chExt cx="926248" cy="92624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49813" y="4230012"/>
                <a:ext cx="926248" cy="92624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549829" y="6335176"/>
              <a:ext cx="621454" cy="823554"/>
              <a:chOff x="5549829" y="6335176"/>
              <a:chExt cx="621454" cy="82355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49829" y="6335176"/>
                <a:ext cx="621454" cy="82355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294318" y="6362661"/>
              <a:ext cx="726304" cy="778483"/>
              <a:chOff x="4294318" y="6362661"/>
              <a:chExt cx="726304" cy="7784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94318" y="6362661"/>
                <a:ext cx="726304" cy="7784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923589" y="4122316"/>
              <a:ext cx="9944621" cy="2468753"/>
              <a:chOff x="7923589" y="4122316"/>
              <a:chExt cx="9944621" cy="246875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321464" y="4807716"/>
                <a:ext cx="3023276" cy="398228"/>
                <a:chOff x="9321464" y="4807716"/>
                <a:chExt cx="3023276" cy="398228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0800000">
                  <a:off x="9321464" y="4807716"/>
                  <a:ext cx="3023276" cy="39822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1819435" y="4122316"/>
                <a:ext cx="1774956" cy="1774956"/>
                <a:chOff x="11819435" y="4122316"/>
                <a:chExt cx="1774956" cy="1774956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819435" y="4122316"/>
                  <a:ext cx="1774956" cy="1774956"/>
                  <a:chOff x="11819435" y="4122316"/>
                  <a:chExt cx="1774956" cy="1774956"/>
                </a:xfrm>
              </p:grpSpPr>
              <p:pic>
                <p:nvPicPr>
                  <p:cNvPr id="44" name="Object 43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11819435" y="4122316"/>
                    <a:ext cx="1774956" cy="177495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181499" y="4390125"/>
                  <a:ext cx="1167363" cy="117812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5696609" y="4122316"/>
                <a:ext cx="1774956" cy="1774956"/>
                <a:chOff x="15696609" y="4122316"/>
                <a:chExt cx="1774956" cy="1774956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15696609" y="4122316"/>
                  <a:ext cx="1774956" cy="1774956"/>
                  <a:chOff x="15696609" y="4122316"/>
                  <a:chExt cx="1774956" cy="1774956"/>
                </a:xfrm>
              </p:grpSpPr>
              <p:pic>
                <p:nvPicPr>
                  <p:cNvPr id="50" name="Object 49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5696609" y="4122316"/>
                    <a:ext cx="1774956" cy="177495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16145400" y="4448108"/>
                  <a:ext cx="849212" cy="1166244"/>
                  <a:chOff x="16145400" y="4448108"/>
                  <a:chExt cx="849212" cy="1166244"/>
                </a:xfrm>
              </p:grpSpPr>
              <p:pic>
                <p:nvPicPr>
                  <p:cNvPr id="53" name="Object 52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6145400" y="4448108"/>
                    <a:ext cx="849212" cy="11662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0" name="그룹 1020"/>
              <p:cNvGrpSpPr/>
              <p:nvPr/>
            </p:nvGrpSpPr>
            <p:grpSpPr>
              <a:xfrm>
                <a:off x="7923589" y="4122316"/>
                <a:ext cx="1774956" cy="1774956"/>
                <a:chOff x="7923589" y="4122316"/>
                <a:chExt cx="1774956" cy="1774956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7923589" y="4122316"/>
                  <a:ext cx="1774956" cy="1774956"/>
                  <a:chOff x="7923589" y="4122316"/>
                  <a:chExt cx="1774956" cy="1774956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7923589" y="4122316"/>
                    <a:ext cx="1774956" cy="177495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8490028" y="4403996"/>
                  <a:ext cx="709208" cy="1126209"/>
                  <a:chOff x="8490028" y="4403996"/>
                  <a:chExt cx="709208" cy="1126209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8490028" y="4403996"/>
                    <a:ext cx="709208" cy="112620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308962" y="4248516"/>
                <a:ext cx="2094378" cy="578017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347057" y="5381387"/>
                <a:ext cx="2450721" cy="587540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808536" y="4200897"/>
                <a:ext cx="2038369" cy="578017"/>
              </a:xfrm>
              <a:prstGeom prst="rect">
                <a:avLst/>
              </a:prstGeom>
            </p:spPr>
          </p:pic>
          <p:grpSp>
            <p:nvGrpSpPr>
              <p:cNvPr id="1023" name="그룹 1023"/>
              <p:cNvGrpSpPr/>
              <p:nvPr/>
            </p:nvGrpSpPr>
            <p:grpSpPr>
              <a:xfrm>
                <a:off x="12646526" y="4826763"/>
                <a:ext cx="3023276" cy="398228"/>
                <a:chOff x="12646526" y="4826763"/>
                <a:chExt cx="3023276" cy="398228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10800000">
                  <a:off x="12646526" y="4826763"/>
                  <a:ext cx="3023276" cy="398228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500350" y="6033395"/>
                <a:ext cx="2141989" cy="5780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28" y="392707"/>
            <a:ext cx="6368800" cy="1894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758" y="2005018"/>
            <a:ext cx="2681853" cy="726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36248" y="2977755"/>
            <a:ext cx="12613218" cy="6189914"/>
            <a:chOff x="2836248" y="2977755"/>
            <a:chExt cx="12613218" cy="61899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6248" y="2977755"/>
              <a:ext cx="12613218" cy="6189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2023-06-16T15:23:07Z</dcterms:created>
  <dcterms:modified xsi:type="dcterms:W3CDTF">2023-06-16T15:23:07Z</dcterms:modified>
</cp:coreProperties>
</file>